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  <p:sldMasterId id="2147483713" r:id="rId4"/>
  </p:sldMasterIdLst>
  <p:notesMasterIdLst>
    <p:notesMasterId r:id="rId24"/>
  </p:notesMasterIdLst>
  <p:sldIdLst>
    <p:sldId id="347" r:id="rId5"/>
    <p:sldId id="350" r:id="rId6"/>
    <p:sldId id="296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45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4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04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51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6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643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986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9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 (2a-2f)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5630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A.Did you go there by car?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 was your vacation?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C.Didn’t you feel bored?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D.Did you go anywhere special, Zhang Nan?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E.I bought many gifts for my friends.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F.It must be relaxing to stay at home all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G.Did you go there with your parents?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848763"/>
            <a:ext cx="2133918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BGEDC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8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a summer day, I visited Khiva in Uzbekistan.It is a beautiful city.The city is famous for its history.It was one of the top three Silk Road stops in Uzbekistan.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famous place of Khiva is the Itchan Kala, an old town.It has a history of about 2,500 years.Many people describe it as a living museum.There are over 50 historical sites.They help visitors learn about the history and culture of Khiva.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550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arrived at Khiva in the morning and visited the Itchan Kala first.Visiting it made me feel like a small child.The old town was like a labyrinth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迷宫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streets.It was fun to walk around along the streets.And each time I thought I was on the same road as before, I found myself turning a different corner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拐角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).Then I saw a different building.My favorite building was the Tosh Hauli.It had very beautiful rooms.I stopped again and again to see them.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in Khiva are proud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自豪的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their history and culture.They do a lot to protect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them.For example, many people move out of the Itchan Kala and live in other places to protect the old town.And now there is no car in it.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659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 we know about Khiva?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A.It was a museum.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B.It looks like a labyrinth.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C.It was a famous stop on the Silk Road.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did the writer feel when visiting the Itchan Kala?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A.Warm.	B.Proud.	C.Interested.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is the last paragraph mainly about?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A.New rules in Khiva.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B.People’s lives in Khiva.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C.People’s work in protecting Khiva’s history and culture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3642" y="3479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8517534" y="25903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616815" y="36793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702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2906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did the writer write the passage?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 talk about this trip.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B.To show the love for history.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remember the old days.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98316" y="1542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4540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3561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 and Jim are wife and husband.Like many New Age travellers, they don’t live in a house, but in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.For about three years, they drove their truck and moved around the country with other travellers.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275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their daughter, Lucy, is four years old, and Kate wants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their life and come back to the city.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Jim likes the travelling life.He thinks they should keep living on the road.“We have a lot of good friends here.We live in the open air.How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air is!If we like a place, we stay for some time.If we don’t like it, we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don’t like cities.You must live in a small box and you should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hard all the time to get enough money to live.That’s not life.We should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cities.Lucy is a nice and clever girl.She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learn real things about life with us on the road,” Jim says.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3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371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“Yes, I like this kind of life better than city life.Travelling is interesting in spring and summer.But winter is always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so cold that Lucy gets ill every winter.The most important thing, I think, is that Lucy needs a good education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she should have her own friends and a usual life like 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.That means we must live in one place.Shall we move back to the city or not?” says Kate.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.A.car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B.truck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C.train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.A.start	B.stop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C.change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.A.And	B.But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C.Because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.A.fresh	B.polluted	C.hot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.A.move on	B.get on	C.come 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.A.study	B.work	C.play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.A.stay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away   B.put away   C.give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.A.must	B.may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C.can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.A.enjoyable	B.difficult	C.wet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.A.parents	B.travellers	C.kids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29855"/>
            <a:ext cx="45496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BCBAA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BACBC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80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7284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view from the mountain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极好的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).You can see so far.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weekend, we’re visiting a small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by the sea.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.After running up the hill, I was out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呼吸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.With a good book, you can go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your mind.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 opened the box, there was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inside.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02408" y="2145494"/>
            <a:ext cx="13981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fantastic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388713" y="2697598"/>
            <a:ext cx="9028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town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573648" y="3249702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breath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278732" y="3773993"/>
            <a:ext cx="1579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anywhere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910909" y="4321378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nothing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284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scenery here is beautiful,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sunrise.(especial)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.Mount Taishan just took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away.(breathe)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packed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was ready for the trip.(something)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did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special. I just stayed at home to read and relax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something)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.—Did you go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 on vacation?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I went to Beijing with my family.(somewhere)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078702" y="1136389"/>
            <a:ext cx="161614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especially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87926" y="1708982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breath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98839" y="2250753"/>
            <a:ext cx="17187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everything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39469" y="2813784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nothing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136459" y="3888662"/>
            <a:ext cx="1579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anywhere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6997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你们去丽江了吗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Lijiang?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我们在这个古镇待了好几天。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we stayed in the old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玉龙雪山令我叹绝。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Yulong Mountain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00127" y="2029092"/>
            <a:ext cx="7232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58392" y="2029092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54985" y="3128426"/>
            <a:ext cx="9028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town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80181" y="3128426"/>
            <a:ext cx="21387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few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052174" y="4230521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took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754277" y="4230521"/>
            <a:ext cx="26452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breath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away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1728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你们吃一些特别的东西了吗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—Did you eat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我们吃了。所有东西尝起来都很美味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尤其是汽锅鸡。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we did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especially the steamed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你的暑假怎么样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was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好极了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 was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他们去了玉龙雪山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在那儿拍了许多照片。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Yulong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Mountain,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lot of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16532" y="675663"/>
            <a:ext cx="28825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anything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special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62420" y="1718872"/>
            <a:ext cx="463941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Everything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tastes         good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9782" y="2226293"/>
            <a:ext cx="269496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chicken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soup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62420" y="3240037"/>
            <a:ext cx="451117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summer      holiday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110358" y="4266749"/>
            <a:ext cx="13981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fantastic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76102" y="5317298"/>
            <a:ext cx="23278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went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to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44722" y="5317298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took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89782" y="5800474"/>
            <a:ext cx="11416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photos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7178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668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last weekend was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fantastic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went somewhere interesting last month.(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went to Yunnan with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 family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Yunnan with?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1975" y="1637268"/>
            <a:ext cx="452399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was            your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4717" y="2737856"/>
            <a:ext cx="820929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you               go          anywhere   interesting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1975" y="3881584"/>
            <a:ext cx="439254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did               you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3065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stayed in the small village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for two weeks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small village?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tried many delicious dishes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5265" y="1847301"/>
            <a:ext cx="767389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long             did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stay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5265" y="3470618"/>
            <a:ext cx="581761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did             you             do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87463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173"/>
            <a:ext cx="11430000" cy="64352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阅读下面的对话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根据上下文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选择恰当的选项补全对话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使句意完整、符合逻辑。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其中有两项为多余选项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A:You’re back, Li Hua.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B:It was interesting.I visited Beidaihe—a beautiful place by the sea.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A:Sounds nice!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B:Yes.And my grandpa went there with us.We all enjoyed the trip.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Look!This is for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A:Oh, thank you!It’s so kind of you!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A:No.I just stayed at home.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A:Of course not.I read books and fed dogs.It was interesting.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6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4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405</TotalTime>
  <Words>783</Words>
  <Application>Microsoft Office PowerPoint</Application>
  <PresentationFormat>宽屏</PresentationFormat>
  <Paragraphs>140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67</cp:revision>
  <dcterms:created xsi:type="dcterms:W3CDTF">2021-07-19T03:09:34Z</dcterms:created>
  <dcterms:modified xsi:type="dcterms:W3CDTF">2025-09-14T09:17:14Z</dcterms:modified>
</cp:coreProperties>
</file>